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70" r:id="rId14"/>
    <p:sldId id="269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78" r:id="rId25"/>
    <p:sldId id="279" r:id="rId26"/>
    <p:sldId id="281" r:id="rId27"/>
    <p:sldId id="282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807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99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9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692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159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724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59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21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13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14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91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EEEC7-C364-4CC6-9118-FBA5B8A91BBD}" type="datetimeFigureOut">
              <a:rPr lang="zh-CN" altLang="en-US" smtClean="0"/>
              <a:t>2017/6/1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EAF0C-9188-4CD1-BD6B-7DF9A6517D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74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baike.baidu.com/item/%E4%B8%B4%E6%91%B9" TargetMode="External"/><Relationship Id="rId3" Type="http://schemas.openxmlformats.org/officeDocument/2006/relationships/hyperlink" Target="http://baike.baidu.com/item/%E6%9C%8D%E9%A5%B0%E9%99%88%E5%88%97%E8%AE%BE%E8%AE%A1" TargetMode="External"/><Relationship Id="rId7" Type="http://schemas.openxmlformats.org/officeDocument/2006/relationships/hyperlink" Target="http://baike.baidu.com/item/%E8%A7%86%E8%A7%89%E4%BC%A0%E8%BE%BE" TargetMode="External"/><Relationship Id="rId2" Type="http://schemas.openxmlformats.org/officeDocument/2006/relationships/hyperlink" Target="http://baike.baidu.com/item/%E5%BB%BA%E7%AD%91/40509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aike.baidu.com/item/%E7%A9%BA%E9%97%B4%E8%8A%B1%E8%89%BA" TargetMode="External"/><Relationship Id="rId5" Type="http://schemas.openxmlformats.org/officeDocument/2006/relationships/hyperlink" Target="http://baike.baidu.com/item/%E8%BD%AF%E8%A3%85%E8%AE%BE%E8%AE%A1" TargetMode="External"/><Relationship Id="rId4" Type="http://schemas.openxmlformats.org/officeDocument/2006/relationships/hyperlink" Target="http://baike.baidu.com/item/%E6%A9%B1%E7%AA%97%E8%AE%BE%E8%AE%A1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想和大家说一下手绘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    </a:t>
            </a:r>
            <a:r>
              <a:rPr lang="en-US" altLang="zh-CN" dirty="0"/>
              <a:t>				</a:t>
            </a:r>
            <a:r>
              <a:rPr lang="zh-CN" altLang="en-US" dirty="0"/>
              <a:t>不想听我也要说</a:t>
            </a:r>
            <a:r>
              <a:rPr lang="en-US" altLang="zh-CN" dirty="0"/>
              <a:t>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0784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30" y="79156"/>
            <a:ext cx="9825133" cy="657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2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12" y="65317"/>
            <a:ext cx="5031905" cy="67092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99" y="65317"/>
            <a:ext cx="4717411" cy="67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28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56" y="0"/>
            <a:ext cx="1050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5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62" y="0"/>
            <a:ext cx="9841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90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04" y="0"/>
            <a:ext cx="98631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9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8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397" y="0"/>
            <a:ext cx="9087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43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93" y="0"/>
            <a:ext cx="4612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5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35" y="0"/>
            <a:ext cx="97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35" y="0"/>
            <a:ext cx="97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31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什么是手绘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手绘是从事</a:t>
            </a:r>
            <a:r>
              <a:rPr lang="zh-CN" altLang="en-US" dirty="0">
                <a:hlinkClick r:id="rId2"/>
              </a:rPr>
              <a:t>建筑</a:t>
            </a:r>
            <a:r>
              <a:rPr lang="zh-CN" altLang="en-US" dirty="0"/>
              <a:t>、</a:t>
            </a:r>
            <a:r>
              <a:rPr lang="zh-CN" altLang="en-US" dirty="0">
                <a:hlinkClick r:id="rId3"/>
              </a:rPr>
              <a:t>服饰陈列设计</a:t>
            </a:r>
            <a:r>
              <a:rPr lang="zh-CN" altLang="en-US" dirty="0"/>
              <a:t>、</a:t>
            </a:r>
            <a:r>
              <a:rPr lang="zh-CN" altLang="en-US" dirty="0">
                <a:hlinkClick r:id="rId4"/>
              </a:rPr>
              <a:t>橱窗设计</a:t>
            </a:r>
            <a:r>
              <a:rPr lang="zh-CN" altLang="en-US" dirty="0"/>
              <a:t>、家居</a:t>
            </a:r>
            <a:r>
              <a:rPr lang="zh-CN" altLang="en-US" dirty="0">
                <a:hlinkClick r:id="rId5"/>
              </a:rPr>
              <a:t>软装设计</a:t>
            </a:r>
            <a:r>
              <a:rPr lang="zh-CN" altLang="en-US" dirty="0"/>
              <a:t>、</a:t>
            </a:r>
            <a:r>
              <a:rPr lang="zh-CN" altLang="en-US" dirty="0">
                <a:hlinkClick r:id="rId6"/>
              </a:rPr>
              <a:t>空间花艺</a:t>
            </a:r>
            <a:r>
              <a:rPr lang="zh-CN" altLang="en-US" dirty="0"/>
              <a:t>设计、美术、园林、环艺、摄影、工业设计、</a:t>
            </a:r>
            <a:r>
              <a:rPr lang="zh-CN" altLang="en-US" dirty="0">
                <a:hlinkClick r:id="rId7"/>
              </a:rPr>
              <a:t>视觉传达</a:t>
            </a:r>
            <a:r>
              <a:rPr lang="zh-CN" altLang="en-US" dirty="0"/>
              <a:t>等专业学习的学生一门重要的专业必修课程。在效果图的学习过程中，</a:t>
            </a:r>
            <a:r>
              <a:rPr lang="zh-CN" altLang="en-US" dirty="0">
                <a:hlinkClick r:id="rId8"/>
              </a:rPr>
              <a:t>临摹</a:t>
            </a:r>
            <a:r>
              <a:rPr lang="zh-CN" altLang="en-US" dirty="0"/>
              <a:t>是一个非常重要的内容与环节。它是衡量大学生手绘能力的重要指标。同时对大学生毕业，就业都具有很大的影响。与其相对应的是电脑效果图。</a:t>
            </a:r>
          </a:p>
        </p:txBody>
      </p:sp>
    </p:spTree>
    <p:extLst>
      <p:ext uri="{BB962C8B-B14F-4D97-AF65-F5344CB8AC3E}">
        <p14:creationId xmlns:p14="http://schemas.microsoft.com/office/powerpoint/2010/main" val="2765129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35" y="0"/>
            <a:ext cx="97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75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35" y="0"/>
            <a:ext cx="97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98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35" y="0"/>
            <a:ext cx="97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17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35" y="0"/>
            <a:ext cx="97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95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35" y="0"/>
            <a:ext cx="97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63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35" y="0"/>
            <a:ext cx="97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6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35" y="0"/>
            <a:ext cx="97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46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35" y="0"/>
            <a:ext cx="9723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39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-7774"/>
            <a:ext cx="5131837" cy="6842452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64" y="-15548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77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3" y="0"/>
            <a:ext cx="5045528" cy="67273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03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3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1252539"/>
            <a:ext cx="10516511" cy="43529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4" y="-1"/>
            <a:ext cx="51435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8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186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3" y="0"/>
            <a:ext cx="51435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71125" y="-199500"/>
            <a:ext cx="5227864" cy="70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6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2" y="1296956"/>
            <a:ext cx="5956992" cy="44025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01" y="1306281"/>
            <a:ext cx="6099110" cy="43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63" y="211429"/>
            <a:ext cx="9705322" cy="6626916"/>
          </a:xfrm>
        </p:spPr>
      </p:pic>
    </p:spTree>
    <p:extLst>
      <p:ext uri="{BB962C8B-B14F-4D97-AF65-F5344CB8AC3E}">
        <p14:creationId xmlns:p14="http://schemas.microsoft.com/office/powerpoint/2010/main" val="1974125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2" y="250736"/>
            <a:ext cx="3528808" cy="62734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014" y="250736"/>
            <a:ext cx="8364582" cy="627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45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112</Words>
  <Application>Microsoft Office PowerPoint</Application>
  <PresentationFormat>宽屏</PresentationFormat>
  <Paragraphs>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 想和大家说一下手绘</vt:lpstr>
      <vt:lpstr>什么是手绘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什么是手绘</dc:title>
  <dc:creator>sss</dc:creator>
  <cp:lastModifiedBy>sss</cp:lastModifiedBy>
  <cp:revision>7</cp:revision>
  <dcterms:created xsi:type="dcterms:W3CDTF">2017-06-01T14:47:55Z</dcterms:created>
  <dcterms:modified xsi:type="dcterms:W3CDTF">2017-06-01T15:53:18Z</dcterms:modified>
</cp:coreProperties>
</file>